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90" r:id="rId2"/>
  </p:sldMasterIdLst>
  <p:sldIdLst>
    <p:sldId id="257" r:id="rId3"/>
    <p:sldId id="258" r:id="rId4"/>
    <p:sldId id="265" r:id="rId5"/>
    <p:sldId id="266" r:id="rId6"/>
    <p:sldId id="260" r:id="rId7"/>
    <p:sldId id="261" r:id="rId8"/>
    <p:sldId id="262" r:id="rId9"/>
    <p:sldId id="263" r:id="rId10"/>
    <p:sldId id="264" r:id="rId11"/>
  </p:sldIdLst>
  <p:sldSz cx="9144000" cy="6858000" type="screen4x3"/>
  <p:notesSz cx="6858000" cy="9144000"/>
  <p:embeddedFontLst>
    <p:embeddedFont>
      <p:font typeface="Rockwell Condensed" panose="02060603050405020104" pitchFamily="18" charset="0"/>
      <p:regular r:id="rId12"/>
      <p:bold r:id="rId13"/>
    </p:embeddedFont>
    <p:embeddedFont>
      <p:font typeface="Bookman Old Style" panose="02050604050505020204" pitchFamily="18" charset="0"/>
      <p:regular r:id="rId14"/>
      <p:bold r:id="rId15"/>
      <p:italic r:id="rId16"/>
      <p:boldItalic r:id="rId17"/>
    </p:embeddedFont>
    <p:embeddedFont>
      <p:font typeface="Rockwell" panose="02060603020205020403" pitchFamily="18" charset="0"/>
      <p:regular r:id="rId18"/>
      <p:bold r:id="rId19"/>
      <p:italic r:id="rId20"/>
      <p:boldItalic r:id="rId21"/>
    </p:embeddedFont>
    <p:embeddedFont>
      <p:font typeface="Berlin Sans FB" panose="020E0602020502020306" pitchFamily="34" charset="0"/>
      <p:regular r:id="rId22"/>
      <p:bold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BD8"/>
    <a:srgbClr val="F2D7B1"/>
    <a:srgbClr val="36465D"/>
    <a:srgbClr val="80654B"/>
    <a:srgbClr val="FFA7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298" y="72"/>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9B428A-66B9-4FDC-B5ED-AE964E29101C}"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121018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9B428A-66B9-4FDC-B5ED-AE964E29101C}"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123681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9B428A-66B9-4FDC-B5ED-AE964E29101C}"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131338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9B428A-66B9-4FDC-B5ED-AE964E29101C}"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CA5D-C766-4564-8973-F53B109DC205}"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624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9B428A-66B9-4FDC-B5ED-AE964E29101C}"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262871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99B428A-66B9-4FDC-B5ED-AE964E29101C}"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64433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99B428A-66B9-4FDC-B5ED-AE964E29101C}"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29178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9B428A-66B9-4FDC-B5ED-AE964E29101C}"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426764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9B428A-66B9-4FDC-B5ED-AE964E29101C}"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413625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9B428A-66B9-4FDC-B5ED-AE964E29101C}" type="datetimeFigureOut">
              <a:rPr lang="en-US" smtClean="0"/>
              <a:t>1/21/2018</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AE17CA5D-C766-4564-8973-F53B109DC205}" type="slidenum">
              <a:rPr lang="en-US" smtClean="0"/>
              <a:t>‹#›</a:t>
            </a:fld>
            <a:endParaRPr lang="en-US"/>
          </a:p>
        </p:txBody>
      </p:sp>
    </p:spTree>
    <p:extLst>
      <p:ext uri="{BB962C8B-B14F-4D97-AF65-F5344CB8AC3E}">
        <p14:creationId xmlns:p14="http://schemas.microsoft.com/office/powerpoint/2010/main" val="55768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9B428A-66B9-4FDC-B5ED-AE964E29101C}"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312011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9B428A-66B9-4FDC-B5ED-AE964E29101C}"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16187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799B428A-66B9-4FDC-B5ED-AE964E29101C}" type="datetimeFigureOut">
              <a:rPr lang="en-US" smtClean="0"/>
              <a:t>1/21/2018</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AE17CA5D-C766-4564-8973-F53B109DC205}" type="slidenum">
              <a:rPr lang="en-US" smtClean="0"/>
              <a:t>‹#›</a:t>
            </a:fld>
            <a:endParaRPr lang="en-US"/>
          </a:p>
        </p:txBody>
      </p:sp>
    </p:spTree>
    <p:extLst>
      <p:ext uri="{BB962C8B-B14F-4D97-AF65-F5344CB8AC3E}">
        <p14:creationId xmlns:p14="http://schemas.microsoft.com/office/powerpoint/2010/main" val="236940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9B428A-66B9-4FDC-B5ED-AE964E29101C}"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133215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9B428A-66B9-4FDC-B5ED-AE964E29101C}"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156811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799B428A-66B9-4FDC-B5ED-AE964E29101C}" type="datetimeFigureOut">
              <a:rPr lang="en-US" smtClean="0"/>
              <a:t>1/21/2018</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5201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B428A-66B9-4FDC-B5ED-AE964E29101C}"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406066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799B428A-66B9-4FDC-B5ED-AE964E29101C}" type="datetimeFigureOut">
              <a:rPr lang="en-US" smtClean="0"/>
              <a:t>1/21/2018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324302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799B428A-66B9-4FDC-B5ED-AE964E29101C}" type="datetimeFigureOut">
              <a:rPr lang="en-US" smtClean="0"/>
              <a:t>1/21/2018</a:t>
            </a:fld>
            <a:endParaRPr lang="en-US"/>
          </a:p>
        </p:txBody>
      </p:sp>
      <p:sp>
        <p:nvSpPr>
          <p:cNvPr id="10" name="Slide Number Placeholder 9"/>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284397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9B428A-66B9-4FDC-B5ED-AE964E29101C}"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337359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9B428A-66B9-4FDC-B5ED-AE964E29101C}"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103793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9B428A-66B9-4FDC-B5ED-AE964E29101C}"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6686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9B428A-66B9-4FDC-B5ED-AE964E29101C}"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339677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9B428A-66B9-4FDC-B5ED-AE964E29101C}"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37340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9B428A-66B9-4FDC-B5ED-AE964E29101C}"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98835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B428A-66B9-4FDC-B5ED-AE964E29101C}"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395824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9B428A-66B9-4FDC-B5ED-AE964E29101C}"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29844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9B428A-66B9-4FDC-B5ED-AE964E29101C}"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CA5D-C766-4564-8973-F53B109DC205}" type="slidenum">
              <a:rPr lang="en-US" smtClean="0"/>
              <a:t>‹#›</a:t>
            </a:fld>
            <a:endParaRPr lang="en-US"/>
          </a:p>
        </p:txBody>
      </p:sp>
    </p:spTree>
    <p:extLst>
      <p:ext uri="{BB962C8B-B14F-4D97-AF65-F5344CB8AC3E}">
        <p14:creationId xmlns:p14="http://schemas.microsoft.com/office/powerpoint/2010/main" val="62144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99B428A-66B9-4FDC-B5ED-AE964E29101C}" type="datetimeFigureOut">
              <a:rPr lang="en-US" smtClean="0"/>
              <a:t>1/21/2018</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E17CA5D-C766-4564-8973-F53B109DC205}" type="slidenum">
              <a:rPr lang="en-US" smtClean="0"/>
              <a:t>‹#›</a:t>
            </a:fld>
            <a:endParaRPr lang="en-US"/>
          </a:p>
        </p:txBody>
      </p:sp>
    </p:spTree>
    <p:extLst>
      <p:ext uri="{BB962C8B-B14F-4D97-AF65-F5344CB8AC3E}">
        <p14:creationId xmlns:p14="http://schemas.microsoft.com/office/powerpoint/2010/main" val="363565886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799B428A-66B9-4FDC-B5ED-AE964E29101C}" type="datetimeFigureOut">
              <a:rPr lang="en-US" smtClean="0"/>
              <a:t>1/21/2018</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AE17CA5D-C766-4564-8973-F53B109DC205}" type="slidenum">
              <a:rPr lang="en-US" smtClean="0"/>
              <a:t>‹#›</a:t>
            </a:fld>
            <a:endParaRPr lang="en-US"/>
          </a:p>
        </p:txBody>
      </p:sp>
    </p:spTree>
    <p:extLst>
      <p:ext uri="{BB962C8B-B14F-4D97-AF65-F5344CB8AC3E}">
        <p14:creationId xmlns:p14="http://schemas.microsoft.com/office/powerpoint/2010/main" val="19139133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1317EA-3C55-459C-A51E-768E14FA3201}"/>
              </a:ext>
            </a:extLst>
          </p:cNvPr>
          <p:cNvSpPr txBox="1"/>
          <p:nvPr/>
        </p:nvSpPr>
        <p:spPr>
          <a:xfrm rot="21219804">
            <a:off x="556190" y="4643443"/>
            <a:ext cx="3530134" cy="1754326"/>
          </a:xfrm>
          <a:prstGeom prst="rect">
            <a:avLst/>
          </a:prstGeom>
          <a:noFill/>
        </p:spPr>
        <p:txBody>
          <a:bodyPr wrap="none" rtlCol="0">
            <a:spAutoFit/>
          </a:bodyPr>
          <a:lstStyle/>
          <a:p>
            <a:r>
              <a:rPr lang="en-US" sz="5400" dirty="0">
                <a:ln w="28575">
                  <a:solidFill>
                    <a:srgbClr val="36465D"/>
                  </a:solidFill>
                </a:ln>
                <a:solidFill>
                  <a:srgbClr val="0070C0"/>
                </a:solidFill>
                <a:effectLst/>
                <a:latin typeface="Berlin Sans FB" panose="020E0602020502020306" pitchFamily="34" charset="0"/>
              </a:rPr>
              <a:t>Just taking </a:t>
            </a:r>
          </a:p>
          <a:p>
            <a:r>
              <a:rPr lang="en-US" sz="5400" dirty="0">
                <a:ln w="28575">
                  <a:solidFill>
                    <a:srgbClr val="36465D"/>
                  </a:solidFill>
                </a:ln>
                <a:solidFill>
                  <a:srgbClr val="0070C0"/>
                </a:solidFill>
                <a:effectLst/>
                <a:latin typeface="Berlin Sans FB" panose="020E0602020502020306" pitchFamily="34" charset="0"/>
              </a:rPr>
              <a:t>		a walk…</a:t>
            </a:r>
          </a:p>
        </p:txBody>
      </p:sp>
      <p:pic>
        <p:nvPicPr>
          <p:cNvPr id="2" name="Picture 1">
            <a:extLst>
              <a:ext uri="{FF2B5EF4-FFF2-40B4-BE49-F238E27FC236}">
                <a16:creationId xmlns:a16="http://schemas.microsoft.com/office/drawing/2014/main" id="{32E17335-53B8-4E91-ABC4-6362280A19E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0000"/>
                    </a14:imgEffect>
                  </a14:imgLayer>
                </a14:imgProps>
              </a:ext>
            </a:extLst>
          </a:blip>
          <a:stretch>
            <a:fillRect/>
          </a:stretch>
        </p:blipFill>
        <p:spPr>
          <a:xfrm>
            <a:off x="4971649" y="1995768"/>
            <a:ext cx="4049509" cy="4752269"/>
          </a:xfrm>
          <a:prstGeom prst="rect">
            <a:avLst/>
          </a:prstGeom>
          <a:ln>
            <a:noFill/>
          </a:ln>
          <a:effectLst>
            <a:softEdge rad="112500"/>
          </a:effectLst>
        </p:spPr>
      </p:pic>
      <p:sp>
        <p:nvSpPr>
          <p:cNvPr id="6" name="TextBox 5">
            <a:extLst>
              <a:ext uri="{FF2B5EF4-FFF2-40B4-BE49-F238E27FC236}">
                <a16:creationId xmlns:a16="http://schemas.microsoft.com/office/drawing/2014/main" id="{C4EE679E-FD10-4BF0-AD28-7FE39BAC905C}"/>
              </a:ext>
            </a:extLst>
          </p:cNvPr>
          <p:cNvSpPr txBox="1"/>
          <p:nvPr/>
        </p:nvSpPr>
        <p:spPr>
          <a:xfrm rot="21219804">
            <a:off x="5067355" y="366025"/>
            <a:ext cx="3860352" cy="1754326"/>
          </a:xfrm>
          <a:prstGeom prst="rect">
            <a:avLst/>
          </a:prstGeom>
          <a:noFill/>
        </p:spPr>
        <p:txBody>
          <a:bodyPr wrap="none" rtlCol="0">
            <a:spAutoFit/>
          </a:bodyPr>
          <a:lstStyle/>
          <a:p>
            <a:r>
              <a:rPr lang="en-US" sz="5400" dirty="0">
                <a:ln w="28575">
                  <a:solidFill>
                    <a:srgbClr val="36465D"/>
                  </a:solidFill>
                </a:ln>
                <a:solidFill>
                  <a:srgbClr val="0070C0"/>
                </a:solidFill>
                <a:effectLst/>
                <a:latin typeface="Berlin Sans FB" panose="020E0602020502020306" pitchFamily="34" charset="0"/>
              </a:rPr>
              <a:t>Or following </a:t>
            </a:r>
          </a:p>
          <a:p>
            <a:r>
              <a:rPr lang="en-US" sz="5400" dirty="0">
                <a:ln w="28575">
                  <a:solidFill>
                    <a:srgbClr val="36465D"/>
                  </a:solidFill>
                </a:ln>
                <a:solidFill>
                  <a:srgbClr val="0070C0"/>
                </a:solidFill>
                <a:effectLst/>
                <a:latin typeface="Berlin Sans FB" panose="020E0602020502020306" pitchFamily="34" charset="0"/>
              </a:rPr>
              <a:t>			Jesus</a:t>
            </a:r>
          </a:p>
        </p:txBody>
      </p:sp>
      <p:pic>
        <p:nvPicPr>
          <p:cNvPr id="3" name="Picture 2">
            <a:extLst>
              <a:ext uri="{FF2B5EF4-FFF2-40B4-BE49-F238E27FC236}">
                <a16:creationId xmlns:a16="http://schemas.microsoft.com/office/drawing/2014/main" id="{A23C8042-DA54-46CE-8B6B-88638CD93A53}"/>
              </a:ext>
            </a:extLst>
          </p:cNvPr>
          <p:cNvPicPr>
            <a:picLocks noChangeAspect="1"/>
          </p:cNvPicPr>
          <p:nvPr/>
        </p:nvPicPr>
        <p:blipFill rotWithShape="1">
          <a:blip r:embed="rId4"/>
          <a:srcRect l="30086" t="24377" r="42414" b="35203"/>
          <a:stretch/>
        </p:blipFill>
        <p:spPr>
          <a:xfrm>
            <a:off x="122842" y="158351"/>
            <a:ext cx="4777617" cy="4295641"/>
          </a:xfrm>
          <a:prstGeom prst="rect">
            <a:avLst/>
          </a:prstGeom>
          <a:ln>
            <a:noFill/>
          </a:ln>
          <a:effectLst>
            <a:softEdge rad="112500"/>
          </a:effectLst>
        </p:spPr>
      </p:pic>
    </p:spTree>
    <p:extLst>
      <p:ext uri="{BB962C8B-B14F-4D97-AF65-F5344CB8AC3E}">
        <p14:creationId xmlns:p14="http://schemas.microsoft.com/office/powerpoint/2010/main" val="220244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12E65C-989F-470B-98B3-7FA1B9DABB50}"/>
              </a:ext>
            </a:extLst>
          </p:cNvPr>
          <p:cNvSpPr>
            <a:spLocks noGrp="1"/>
          </p:cNvSpPr>
          <p:nvPr>
            <p:ph idx="1"/>
          </p:nvPr>
        </p:nvSpPr>
        <p:spPr/>
        <p:txBody>
          <a:bodyPr>
            <a:normAutofit/>
          </a:bodyPr>
          <a:lstStyle/>
          <a:p>
            <a:pPr marL="0" indent="0">
              <a:buNone/>
            </a:pPr>
            <a:r>
              <a:rPr lang="en-US" sz="3600" b="1" i="1" baseline="30000" dirty="0">
                <a:latin typeface="Berlin Sans FB" panose="020E0602020502020306" pitchFamily="34" charset="0"/>
              </a:rPr>
              <a:t>12 </a:t>
            </a:r>
            <a:r>
              <a:rPr lang="en-US" sz="3600" i="1" dirty="0">
                <a:latin typeface="Berlin Sans FB" panose="020E0602020502020306" pitchFamily="34" charset="0"/>
              </a:rPr>
              <a:t>For the word of God is alive and powerful. It is sharper than the sharpest two-edged sword, cutting between soul and spirit, between joint and marrow. It exposes our innermost thoughts and desires. </a:t>
            </a:r>
            <a:r>
              <a:rPr lang="en-US" sz="3600" i="1" dirty="0">
                <a:solidFill>
                  <a:srgbClr val="0070C0"/>
                </a:solidFill>
                <a:latin typeface="Berlin Sans FB" panose="020E0602020502020306" pitchFamily="34" charset="0"/>
              </a:rPr>
              <a:t>Hebrews 4:12 NLT</a:t>
            </a:r>
            <a:endParaRPr lang="en-US" sz="1600" i="1" dirty="0">
              <a:solidFill>
                <a:srgbClr val="0070C0"/>
              </a:solidFill>
              <a:latin typeface="Berlin Sans FB" panose="020E0602020502020306" pitchFamily="34" charset="0"/>
            </a:endParaRPr>
          </a:p>
        </p:txBody>
      </p:sp>
      <p:sp>
        <p:nvSpPr>
          <p:cNvPr id="6" name="Title 1">
            <a:extLst>
              <a:ext uri="{FF2B5EF4-FFF2-40B4-BE49-F238E27FC236}">
                <a16:creationId xmlns:a16="http://schemas.microsoft.com/office/drawing/2014/main" id="{1CECAF0E-8ABE-4CF3-B5D3-1EF1B02AE129}"/>
              </a:ext>
            </a:extLst>
          </p:cNvPr>
          <p:cNvSpPr txBox="1">
            <a:spLocks/>
          </p:cNvSpPr>
          <p:nvPr/>
        </p:nvSpPr>
        <p:spPr>
          <a:xfrm>
            <a:off x="147233" y="145970"/>
            <a:ext cx="8857281" cy="104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b="1" dirty="0">
                <a:latin typeface="Berlin Sans FB" panose="020E0602020502020306" pitchFamily="34" charset="0"/>
              </a:rPr>
              <a:t>Bible Engagement: </a:t>
            </a:r>
            <a:br>
              <a:rPr lang="en-US" sz="3200" b="1" dirty="0">
                <a:latin typeface="Berlin Sans FB" panose="020E0602020502020306" pitchFamily="34" charset="0"/>
              </a:rPr>
            </a:br>
            <a:r>
              <a:rPr lang="en-US" sz="3200" b="1" dirty="0">
                <a:solidFill>
                  <a:srgbClr val="0070C0"/>
                </a:solidFill>
                <a:latin typeface="Berlin Sans FB" panose="020E0602020502020306" pitchFamily="34" charset="0"/>
              </a:rPr>
              <a:t>Why be in love with God’s Word?</a:t>
            </a:r>
          </a:p>
        </p:txBody>
      </p:sp>
    </p:spTree>
    <p:extLst>
      <p:ext uri="{BB962C8B-B14F-4D97-AF65-F5344CB8AC3E}">
        <p14:creationId xmlns:p14="http://schemas.microsoft.com/office/powerpoint/2010/main" val="953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5A2A27-361A-4649-8C43-0395F24814EC}"/>
              </a:ext>
            </a:extLst>
          </p:cNvPr>
          <p:cNvSpPr/>
          <p:nvPr/>
        </p:nvSpPr>
        <p:spPr>
          <a:xfrm>
            <a:off x="147233" y="1601176"/>
            <a:ext cx="8717280" cy="5171287"/>
          </a:xfrm>
          <a:prstGeom prst="rect">
            <a:avLst/>
          </a:prstGeom>
        </p:spPr>
        <p:txBody>
          <a:bodyPr wrap="square">
            <a:spAutoFit/>
          </a:bodyPr>
          <a:lstStyle/>
          <a:p>
            <a:pPr lvl="0" defTabSz="914400">
              <a:lnSpc>
                <a:spcPct val="110000"/>
              </a:lnSpc>
              <a:spcBef>
                <a:spcPts val="1200"/>
              </a:spcBef>
              <a:buClr>
                <a:srgbClr val="D34817">
                  <a:lumMod val="75000"/>
                </a:srgbClr>
              </a:buClr>
              <a:buSzPct val="85000"/>
            </a:pPr>
            <a:r>
              <a:rPr lang="en-US" sz="4400" b="1" baseline="30000" dirty="0">
                <a:solidFill>
                  <a:prstClr val="black"/>
                </a:solidFill>
                <a:latin typeface="Berlin Sans FB" panose="020E0602020502020306" pitchFamily="34" charset="0"/>
              </a:rPr>
              <a:t>1. So, He can reveal His character.</a:t>
            </a:r>
          </a:p>
          <a:p>
            <a:pPr lvl="0" defTabSz="914400">
              <a:lnSpc>
                <a:spcPct val="110000"/>
              </a:lnSpc>
              <a:spcBef>
                <a:spcPts val="1200"/>
              </a:spcBef>
              <a:buClr>
                <a:srgbClr val="D34817">
                  <a:lumMod val="75000"/>
                </a:srgbClr>
              </a:buClr>
              <a:buSzPct val="85000"/>
            </a:pPr>
            <a:r>
              <a:rPr lang="en-US" sz="4400" i="1" baseline="30000" dirty="0">
                <a:solidFill>
                  <a:prstClr val="black"/>
                </a:solidFill>
                <a:latin typeface="Berlin Sans FB" panose="020E0602020502020306" pitchFamily="34" charset="0"/>
              </a:rPr>
              <a:t> 7 Dear friends, let us love one another, for love comes from God. Everyone who loves has been born of God and knows God. 8 Whoever does not love does not know God, because God is love. 9 This is how God showed his love among us: He sent his one and only Son into the world that we might live through him. 10 This is love: not that we loved God, but that he loved us and sent his Son as an atoning sacrifice for our sins </a:t>
            </a:r>
            <a:r>
              <a:rPr lang="en-US" sz="4400" i="1" baseline="30000" dirty="0">
                <a:solidFill>
                  <a:srgbClr val="0070C0"/>
                </a:solidFill>
                <a:latin typeface="Berlin Sans FB" panose="020E0602020502020306" pitchFamily="34" charset="0"/>
              </a:rPr>
              <a:t>1 John 4:7-10 NIV</a:t>
            </a:r>
          </a:p>
        </p:txBody>
      </p:sp>
      <p:sp>
        <p:nvSpPr>
          <p:cNvPr id="5" name="Title 1">
            <a:extLst>
              <a:ext uri="{FF2B5EF4-FFF2-40B4-BE49-F238E27FC236}">
                <a16:creationId xmlns:a16="http://schemas.microsoft.com/office/drawing/2014/main" id="{C58B1B00-4153-4E76-907F-B6BEC112E774}"/>
              </a:ext>
            </a:extLst>
          </p:cNvPr>
          <p:cNvSpPr txBox="1">
            <a:spLocks/>
          </p:cNvSpPr>
          <p:nvPr/>
        </p:nvSpPr>
        <p:spPr>
          <a:xfrm>
            <a:off x="147233" y="145970"/>
            <a:ext cx="8857281" cy="104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b="1" dirty="0">
                <a:latin typeface="Berlin Sans FB" panose="020E0602020502020306" pitchFamily="34" charset="0"/>
              </a:rPr>
              <a:t>Bible Engagement: </a:t>
            </a:r>
            <a:br>
              <a:rPr lang="en-US" sz="3200" b="1" dirty="0">
                <a:latin typeface="Berlin Sans FB" panose="020E0602020502020306" pitchFamily="34" charset="0"/>
              </a:rPr>
            </a:br>
            <a:r>
              <a:rPr lang="en-US" sz="3200" b="1" dirty="0">
                <a:solidFill>
                  <a:srgbClr val="0070C0"/>
                </a:solidFill>
                <a:latin typeface="Berlin Sans FB" panose="020E0602020502020306" pitchFamily="34" charset="0"/>
              </a:rPr>
              <a:t>Why be in love with God’s Word?</a:t>
            </a:r>
          </a:p>
        </p:txBody>
      </p:sp>
    </p:spTree>
    <p:extLst>
      <p:ext uri="{BB962C8B-B14F-4D97-AF65-F5344CB8AC3E}">
        <p14:creationId xmlns:p14="http://schemas.microsoft.com/office/powerpoint/2010/main" val="7330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5A2A27-361A-4649-8C43-0395F24814EC}"/>
              </a:ext>
            </a:extLst>
          </p:cNvPr>
          <p:cNvSpPr/>
          <p:nvPr/>
        </p:nvSpPr>
        <p:spPr>
          <a:xfrm>
            <a:off x="438257" y="2605119"/>
            <a:ext cx="8267486" cy="2232406"/>
          </a:xfrm>
          <a:prstGeom prst="rect">
            <a:avLst/>
          </a:prstGeom>
        </p:spPr>
        <p:txBody>
          <a:bodyPr wrap="square">
            <a:spAutoFit/>
          </a:bodyPr>
          <a:lstStyle/>
          <a:p>
            <a:pPr lvl="0" defTabSz="914400">
              <a:lnSpc>
                <a:spcPct val="110000"/>
              </a:lnSpc>
              <a:spcBef>
                <a:spcPts val="1200"/>
              </a:spcBef>
              <a:buClr>
                <a:srgbClr val="D34817">
                  <a:lumMod val="75000"/>
                </a:srgbClr>
              </a:buClr>
              <a:buSzPct val="85000"/>
            </a:pPr>
            <a:r>
              <a:rPr lang="en-US" sz="4400" b="1" baseline="30000" dirty="0">
                <a:solidFill>
                  <a:prstClr val="black"/>
                </a:solidFill>
                <a:latin typeface="Berlin Sans FB" panose="020E0602020502020306" pitchFamily="34" charset="0"/>
              </a:rPr>
              <a:t>2. To understand our identity through an imitate relationship with God.</a:t>
            </a:r>
          </a:p>
          <a:p>
            <a:pPr lvl="0" defTabSz="914400">
              <a:lnSpc>
                <a:spcPct val="110000"/>
              </a:lnSpc>
              <a:spcBef>
                <a:spcPts val="1200"/>
              </a:spcBef>
              <a:buClr>
                <a:srgbClr val="D34817">
                  <a:lumMod val="75000"/>
                </a:srgbClr>
              </a:buClr>
              <a:buSzPct val="85000"/>
            </a:pPr>
            <a:r>
              <a:rPr lang="en-US" sz="4400" i="1" baseline="30000" dirty="0">
                <a:solidFill>
                  <a:prstClr val="black"/>
                </a:solidFill>
                <a:latin typeface="Berlin Sans FB" panose="020E0602020502020306" pitchFamily="34" charset="0"/>
              </a:rPr>
              <a:t>1 Follow God’s example, therefore, as dearly loved children </a:t>
            </a:r>
            <a:r>
              <a:rPr lang="en-US" sz="4400" i="1" baseline="30000" dirty="0">
                <a:solidFill>
                  <a:srgbClr val="0070C0"/>
                </a:solidFill>
                <a:latin typeface="Berlin Sans FB" panose="020E0602020502020306" pitchFamily="34" charset="0"/>
              </a:rPr>
              <a:t>Ephesians 5:1 NIV</a:t>
            </a:r>
          </a:p>
        </p:txBody>
      </p:sp>
      <p:sp>
        <p:nvSpPr>
          <p:cNvPr id="5" name="Title 1">
            <a:extLst>
              <a:ext uri="{FF2B5EF4-FFF2-40B4-BE49-F238E27FC236}">
                <a16:creationId xmlns:a16="http://schemas.microsoft.com/office/drawing/2014/main" id="{C58B1B00-4153-4E76-907F-B6BEC112E774}"/>
              </a:ext>
            </a:extLst>
          </p:cNvPr>
          <p:cNvSpPr txBox="1">
            <a:spLocks/>
          </p:cNvSpPr>
          <p:nvPr/>
        </p:nvSpPr>
        <p:spPr>
          <a:xfrm>
            <a:off x="147233" y="145970"/>
            <a:ext cx="8857281" cy="104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b="1" dirty="0">
                <a:latin typeface="Berlin Sans FB" panose="020E0602020502020306" pitchFamily="34" charset="0"/>
              </a:rPr>
              <a:t>Bible Engagement: </a:t>
            </a:r>
            <a:br>
              <a:rPr lang="en-US" sz="3200" b="1" dirty="0">
                <a:latin typeface="Berlin Sans FB" panose="020E0602020502020306" pitchFamily="34" charset="0"/>
              </a:rPr>
            </a:br>
            <a:r>
              <a:rPr lang="en-US" sz="3200" b="1" dirty="0">
                <a:solidFill>
                  <a:srgbClr val="0070C0"/>
                </a:solidFill>
                <a:latin typeface="Berlin Sans FB" panose="020E0602020502020306" pitchFamily="34" charset="0"/>
              </a:rPr>
              <a:t>Why be in love with God’s Word?</a:t>
            </a:r>
          </a:p>
        </p:txBody>
      </p:sp>
    </p:spTree>
    <p:extLst>
      <p:ext uri="{BB962C8B-B14F-4D97-AF65-F5344CB8AC3E}">
        <p14:creationId xmlns:p14="http://schemas.microsoft.com/office/powerpoint/2010/main" val="263405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083CFB-AB9E-4E3A-A6A6-7F52844A6A06}"/>
              </a:ext>
            </a:extLst>
          </p:cNvPr>
          <p:cNvSpPr>
            <a:spLocks noGrp="1"/>
          </p:cNvSpPr>
          <p:nvPr>
            <p:ph idx="1"/>
          </p:nvPr>
        </p:nvSpPr>
        <p:spPr>
          <a:xfrm>
            <a:off x="312205" y="1403814"/>
            <a:ext cx="8709875" cy="4954883"/>
          </a:xfrm>
        </p:spPr>
        <p:txBody>
          <a:bodyPr>
            <a:normAutofit/>
          </a:bodyPr>
          <a:lstStyle/>
          <a:p>
            <a:pPr marL="0" indent="0">
              <a:lnSpc>
                <a:spcPct val="100000"/>
              </a:lnSpc>
              <a:buNone/>
            </a:pPr>
            <a:endParaRPr lang="en-US" sz="4300" baseline="30000" dirty="0">
              <a:latin typeface="Berlin Sans FB" panose="020E0602020502020306" pitchFamily="34" charset="0"/>
            </a:endParaRPr>
          </a:p>
          <a:p>
            <a:pPr marL="0" indent="0">
              <a:lnSpc>
                <a:spcPct val="100000"/>
              </a:lnSpc>
              <a:buNone/>
            </a:pPr>
            <a:r>
              <a:rPr lang="en-US" sz="4300" b="1" baseline="30000" dirty="0">
                <a:latin typeface="Berlin Sans FB" panose="020E0602020502020306" pitchFamily="34" charset="0"/>
              </a:rPr>
              <a:t>3.To be filled with His word which helps us with sin.</a:t>
            </a:r>
          </a:p>
          <a:p>
            <a:pPr marL="0" indent="0">
              <a:lnSpc>
                <a:spcPct val="100000"/>
              </a:lnSpc>
              <a:buNone/>
            </a:pPr>
            <a:r>
              <a:rPr lang="en-US" sz="4300" i="1" baseline="30000" dirty="0">
                <a:latin typeface="Berlin Sans FB" panose="020E0602020502020306" pitchFamily="34" charset="0"/>
              </a:rPr>
              <a:t>I have hidden your word in my heart that I might not sin against you. </a:t>
            </a:r>
            <a:r>
              <a:rPr lang="en-US" sz="4300" i="1" baseline="30000" dirty="0">
                <a:solidFill>
                  <a:srgbClr val="0070C0"/>
                </a:solidFill>
                <a:latin typeface="Berlin Sans FB" panose="020E0602020502020306" pitchFamily="34" charset="0"/>
              </a:rPr>
              <a:t>Psalm 119:11 NIV</a:t>
            </a:r>
          </a:p>
          <a:p>
            <a:pPr marL="0" indent="0">
              <a:lnSpc>
                <a:spcPct val="100000"/>
              </a:lnSpc>
              <a:buNone/>
            </a:pPr>
            <a:r>
              <a:rPr lang="en-US" sz="4300" baseline="30000" dirty="0">
                <a:latin typeface="Berlin Sans FB" panose="020E0602020502020306" pitchFamily="34" charset="0"/>
              </a:rPr>
              <a:t> </a:t>
            </a:r>
          </a:p>
          <a:p>
            <a:pPr marL="0" lvl="0" indent="0">
              <a:lnSpc>
                <a:spcPct val="100000"/>
              </a:lnSpc>
              <a:buNone/>
            </a:pPr>
            <a:r>
              <a:rPr lang="en-US" sz="4300" b="1" baseline="30000" dirty="0">
                <a:latin typeface="Berlin Sans FB" panose="020E0602020502020306" pitchFamily="34" charset="0"/>
              </a:rPr>
              <a:t>4. For guidance in our daily lives.</a:t>
            </a:r>
          </a:p>
          <a:p>
            <a:pPr marL="0" indent="0">
              <a:lnSpc>
                <a:spcPct val="100000"/>
              </a:lnSpc>
              <a:buNone/>
            </a:pPr>
            <a:r>
              <a:rPr lang="en-US" sz="4300" i="1" baseline="30000" dirty="0">
                <a:latin typeface="Berlin Sans FB" panose="020E0602020502020306" pitchFamily="34" charset="0"/>
              </a:rPr>
              <a:t> Your word is a lamp to my feet, and a light on my path. </a:t>
            </a:r>
            <a:r>
              <a:rPr lang="en-US" sz="4300" i="1" baseline="30000" dirty="0">
                <a:solidFill>
                  <a:srgbClr val="0070C0"/>
                </a:solidFill>
                <a:latin typeface="Berlin Sans FB" panose="020E0602020502020306" pitchFamily="34" charset="0"/>
              </a:rPr>
              <a:t>Psalm 119:105 NIV</a:t>
            </a:r>
          </a:p>
          <a:p>
            <a:pPr marL="0" indent="0">
              <a:buNone/>
            </a:pPr>
            <a:endParaRPr lang="en-US" sz="2800" dirty="0"/>
          </a:p>
        </p:txBody>
      </p:sp>
      <p:sp>
        <p:nvSpPr>
          <p:cNvPr id="6" name="Title 1">
            <a:extLst>
              <a:ext uri="{FF2B5EF4-FFF2-40B4-BE49-F238E27FC236}">
                <a16:creationId xmlns:a16="http://schemas.microsoft.com/office/drawing/2014/main" id="{7DD6EAA6-A736-41FF-9029-BD841BBBCB1B}"/>
              </a:ext>
            </a:extLst>
          </p:cNvPr>
          <p:cNvSpPr txBox="1">
            <a:spLocks/>
          </p:cNvSpPr>
          <p:nvPr/>
        </p:nvSpPr>
        <p:spPr>
          <a:xfrm>
            <a:off x="147233" y="145970"/>
            <a:ext cx="8857281" cy="104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b="1" dirty="0">
                <a:latin typeface="Berlin Sans FB" panose="020E0602020502020306" pitchFamily="34" charset="0"/>
              </a:rPr>
              <a:t>Bible Engagement: </a:t>
            </a:r>
            <a:br>
              <a:rPr lang="en-US" sz="3200" b="1" dirty="0">
                <a:latin typeface="Berlin Sans FB" panose="020E0602020502020306" pitchFamily="34" charset="0"/>
              </a:rPr>
            </a:br>
            <a:r>
              <a:rPr lang="en-US" sz="3200" b="1" dirty="0">
                <a:solidFill>
                  <a:srgbClr val="0070C0"/>
                </a:solidFill>
                <a:latin typeface="Berlin Sans FB" panose="020E0602020502020306" pitchFamily="34" charset="0"/>
              </a:rPr>
              <a:t>Why be in love with God’s Word?</a:t>
            </a:r>
          </a:p>
        </p:txBody>
      </p:sp>
    </p:spTree>
    <p:extLst>
      <p:ext uri="{BB962C8B-B14F-4D97-AF65-F5344CB8AC3E}">
        <p14:creationId xmlns:p14="http://schemas.microsoft.com/office/powerpoint/2010/main" val="302706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15990-4296-4170-8C39-FB3F293B817A}"/>
              </a:ext>
            </a:extLst>
          </p:cNvPr>
          <p:cNvSpPr>
            <a:spLocks noGrp="1"/>
          </p:cNvSpPr>
          <p:nvPr>
            <p:ph idx="1"/>
          </p:nvPr>
        </p:nvSpPr>
        <p:spPr>
          <a:xfrm>
            <a:off x="230408" y="1483360"/>
            <a:ext cx="8669752" cy="5151119"/>
          </a:xfrm>
        </p:spPr>
        <p:txBody>
          <a:bodyPr>
            <a:normAutofit fontScale="70000" lnSpcReduction="20000"/>
          </a:bodyPr>
          <a:lstStyle/>
          <a:p>
            <a:pPr marL="0" lvl="0" indent="0">
              <a:lnSpc>
                <a:spcPct val="110000"/>
              </a:lnSpc>
              <a:buNone/>
            </a:pPr>
            <a:r>
              <a:rPr lang="en-US" sz="5700" b="1" baseline="30000" dirty="0">
                <a:latin typeface="Berlin Sans FB" panose="020E0602020502020306" pitchFamily="34" charset="0"/>
              </a:rPr>
              <a:t>5. To come to the realization of the battle that surrounds us and how to fight it.</a:t>
            </a:r>
          </a:p>
          <a:p>
            <a:pPr marL="0" indent="0">
              <a:lnSpc>
                <a:spcPct val="110000"/>
              </a:lnSpc>
              <a:buNone/>
            </a:pPr>
            <a:r>
              <a:rPr lang="en-US" sz="5700" i="1" baseline="30000" dirty="0">
                <a:latin typeface="Berlin Sans FB" panose="020E0602020502020306" pitchFamily="34" charset="0"/>
              </a:rPr>
              <a:t>12 For we do not wrestle against flesh and blood, but against the rulers, against the authorities, against the cosmic powers over this present darkness, against the spiritual forces of evil in the heavenly places. 13 Therefore take up the whole armor of God, that you may be able to withstand in the evil day, and having done all, to stand firm.  </a:t>
            </a:r>
            <a:r>
              <a:rPr lang="en-US" sz="5700" i="1" baseline="30000" dirty="0">
                <a:solidFill>
                  <a:srgbClr val="0070C0"/>
                </a:solidFill>
                <a:latin typeface="Berlin Sans FB" panose="020E0602020502020306" pitchFamily="34" charset="0"/>
              </a:rPr>
              <a:t>Ephesians 6:12-13 ESV</a:t>
            </a:r>
          </a:p>
          <a:p>
            <a:pPr marL="0" indent="0">
              <a:lnSpc>
                <a:spcPct val="110000"/>
              </a:lnSpc>
              <a:buNone/>
            </a:pPr>
            <a:r>
              <a:rPr lang="en-US" sz="5700" i="1" baseline="30000" dirty="0">
                <a:latin typeface="Berlin Sans FB" panose="020E0602020502020306" pitchFamily="34" charset="0"/>
              </a:rPr>
              <a:t>He will be a spirit of justice to the one who sits in judgment, a source of strength to those who turn back the battle at the gate. </a:t>
            </a:r>
            <a:r>
              <a:rPr lang="en-US" sz="5700" i="1" baseline="30000" dirty="0">
                <a:solidFill>
                  <a:srgbClr val="0070C0"/>
                </a:solidFill>
                <a:latin typeface="Berlin Sans FB" panose="020E0602020502020306" pitchFamily="34" charset="0"/>
              </a:rPr>
              <a:t>Isaiah 28:6 NIV</a:t>
            </a:r>
          </a:p>
          <a:p>
            <a:pPr marL="0" indent="0">
              <a:buNone/>
            </a:pPr>
            <a:endParaRPr lang="en-US" sz="2400" i="1" dirty="0"/>
          </a:p>
          <a:p>
            <a:pPr marL="0" indent="0">
              <a:buNone/>
            </a:pPr>
            <a:endParaRPr lang="en-US" dirty="0"/>
          </a:p>
        </p:txBody>
      </p:sp>
      <p:sp>
        <p:nvSpPr>
          <p:cNvPr id="6" name="Title 1">
            <a:extLst>
              <a:ext uri="{FF2B5EF4-FFF2-40B4-BE49-F238E27FC236}">
                <a16:creationId xmlns:a16="http://schemas.microsoft.com/office/drawing/2014/main" id="{DDCCEFB2-ACF2-4AF4-8D7A-259ADBFCA5CE}"/>
              </a:ext>
            </a:extLst>
          </p:cNvPr>
          <p:cNvSpPr txBox="1">
            <a:spLocks/>
          </p:cNvSpPr>
          <p:nvPr/>
        </p:nvSpPr>
        <p:spPr>
          <a:xfrm>
            <a:off x="147233" y="145970"/>
            <a:ext cx="8857281" cy="104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b="1" dirty="0">
                <a:latin typeface="Berlin Sans FB" panose="020E0602020502020306" pitchFamily="34" charset="0"/>
              </a:rPr>
              <a:t>Bible Engagement: </a:t>
            </a:r>
            <a:br>
              <a:rPr lang="en-US" sz="3200" b="1" dirty="0">
                <a:latin typeface="Berlin Sans FB" panose="020E0602020502020306" pitchFamily="34" charset="0"/>
              </a:rPr>
            </a:br>
            <a:r>
              <a:rPr lang="en-US" sz="3200" b="1" dirty="0">
                <a:solidFill>
                  <a:srgbClr val="0070C0"/>
                </a:solidFill>
                <a:latin typeface="Berlin Sans FB" panose="020E0602020502020306" pitchFamily="34" charset="0"/>
              </a:rPr>
              <a:t>Why be in love with God’s Word?</a:t>
            </a:r>
          </a:p>
        </p:txBody>
      </p:sp>
    </p:spTree>
    <p:extLst>
      <p:ext uri="{BB962C8B-B14F-4D97-AF65-F5344CB8AC3E}">
        <p14:creationId xmlns:p14="http://schemas.microsoft.com/office/powerpoint/2010/main" val="48341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F3445-971C-43F9-9C89-5E1D6932D42C}"/>
              </a:ext>
            </a:extLst>
          </p:cNvPr>
          <p:cNvSpPr>
            <a:spLocks noGrp="1"/>
          </p:cNvSpPr>
          <p:nvPr>
            <p:ph idx="1"/>
          </p:nvPr>
        </p:nvSpPr>
        <p:spPr>
          <a:xfrm>
            <a:off x="375920" y="1757680"/>
            <a:ext cx="8453120" cy="4976333"/>
          </a:xfrm>
        </p:spPr>
        <p:txBody>
          <a:bodyPr>
            <a:normAutofit/>
          </a:bodyPr>
          <a:lstStyle/>
          <a:p>
            <a:pPr marL="0" lvl="0" indent="0">
              <a:buNone/>
            </a:pPr>
            <a:r>
              <a:rPr lang="en-US" sz="4400" b="1" baseline="30000" dirty="0">
                <a:latin typeface="Berlin Sans FB" panose="020E0602020502020306" pitchFamily="34" charset="0"/>
              </a:rPr>
              <a:t>6. To renew our minds and know God’s will.</a:t>
            </a:r>
          </a:p>
          <a:p>
            <a:pPr marL="0" indent="0">
              <a:buNone/>
            </a:pPr>
            <a:r>
              <a:rPr lang="en-US" sz="4400" i="1" baseline="30000" dirty="0">
                <a:latin typeface="Berlin Sans FB" panose="020E0602020502020306" pitchFamily="34" charset="0"/>
              </a:rPr>
              <a:t>Therefore, I urge you, brothers and sisters, in view of God’s mercy, to offer your bodies as a living sacrifice, holy and pleasing to God—this is your true and proper worship. 2 Do not conform to the pattern of this world, but be transformed by the renewing of your mind. Then you will be able to test and approve what God’s will is—his good, pleasing and perfect will.</a:t>
            </a:r>
          </a:p>
          <a:p>
            <a:pPr marL="0" indent="0">
              <a:buNone/>
            </a:pPr>
            <a:r>
              <a:rPr lang="en-US" sz="4400" i="1" baseline="30000" dirty="0">
                <a:solidFill>
                  <a:srgbClr val="0070C0"/>
                </a:solidFill>
                <a:latin typeface="Berlin Sans FB" panose="020E0602020502020306" pitchFamily="34" charset="0"/>
              </a:rPr>
              <a:t>Romans 12:1-2 NIV</a:t>
            </a:r>
          </a:p>
        </p:txBody>
      </p:sp>
      <p:sp>
        <p:nvSpPr>
          <p:cNvPr id="8" name="Title 1">
            <a:extLst>
              <a:ext uri="{FF2B5EF4-FFF2-40B4-BE49-F238E27FC236}">
                <a16:creationId xmlns:a16="http://schemas.microsoft.com/office/drawing/2014/main" id="{FD4C2C4A-44AD-4B53-BFF4-D2F728386B81}"/>
              </a:ext>
            </a:extLst>
          </p:cNvPr>
          <p:cNvSpPr txBox="1">
            <a:spLocks/>
          </p:cNvSpPr>
          <p:nvPr/>
        </p:nvSpPr>
        <p:spPr>
          <a:xfrm>
            <a:off x="147233" y="145970"/>
            <a:ext cx="8857281" cy="104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b="1" dirty="0">
                <a:latin typeface="Berlin Sans FB" panose="020E0602020502020306" pitchFamily="34" charset="0"/>
              </a:rPr>
              <a:t>Bible Engagement: </a:t>
            </a:r>
            <a:br>
              <a:rPr lang="en-US" sz="3200" b="1" dirty="0">
                <a:latin typeface="Berlin Sans FB" panose="020E0602020502020306" pitchFamily="34" charset="0"/>
              </a:rPr>
            </a:br>
            <a:r>
              <a:rPr lang="en-US" sz="3200" b="1" dirty="0">
                <a:solidFill>
                  <a:srgbClr val="0070C0"/>
                </a:solidFill>
                <a:latin typeface="Berlin Sans FB" panose="020E0602020502020306" pitchFamily="34" charset="0"/>
              </a:rPr>
              <a:t>Why be in love with God’s Word?</a:t>
            </a:r>
          </a:p>
        </p:txBody>
      </p:sp>
    </p:spTree>
    <p:extLst>
      <p:ext uri="{BB962C8B-B14F-4D97-AF65-F5344CB8AC3E}">
        <p14:creationId xmlns:p14="http://schemas.microsoft.com/office/powerpoint/2010/main" val="95766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35E8F-67F2-4A17-91EF-B0AF87857D7E}"/>
              </a:ext>
            </a:extLst>
          </p:cNvPr>
          <p:cNvSpPr>
            <a:spLocks noGrp="1"/>
          </p:cNvSpPr>
          <p:nvPr>
            <p:ph idx="1"/>
          </p:nvPr>
        </p:nvSpPr>
        <p:spPr>
          <a:xfrm>
            <a:off x="147234" y="1686560"/>
            <a:ext cx="8872780" cy="5093947"/>
          </a:xfrm>
        </p:spPr>
        <p:txBody>
          <a:bodyPr>
            <a:normAutofit/>
          </a:bodyPr>
          <a:lstStyle/>
          <a:p>
            <a:pPr marL="0" lvl="0" indent="0">
              <a:buNone/>
            </a:pPr>
            <a:r>
              <a:rPr lang="en-US" sz="4400" b="1" baseline="30000" dirty="0">
                <a:latin typeface="Berlin Sans FB" panose="020E0602020502020306" pitchFamily="34" charset="0"/>
              </a:rPr>
              <a:t>7. For courage to change our culture, by accepting you have been sent.</a:t>
            </a:r>
          </a:p>
          <a:p>
            <a:pPr marL="0" lvl="0" indent="0">
              <a:buNone/>
            </a:pPr>
            <a:endParaRPr lang="en-US" sz="4400" baseline="30000" dirty="0">
              <a:latin typeface="Berlin Sans FB" panose="020E0602020502020306" pitchFamily="34" charset="0"/>
            </a:endParaRPr>
          </a:p>
          <a:p>
            <a:pPr marL="0" indent="0">
              <a:buNone/>
            </a:pPr>
            <a:r>
              <a:rPr lang="en-US" sz="4400" i="1" baseline="30000" dirty="0">
                <a:latin typeface="Berlin Sans FB" panose="020E0602020502020306" pitchFamily="34" charset="0"/>
              </a:rPr>
              <a:t>8 Keep this Book of the Law always on your lips; meditate on it day and night, so that you may be careful to do everything written in it. Then you will be prosperous and successful. 9 Have I not commanded you? Be strong and courageous. Do not be afraid; do not be discouraged, for the Lord your </a:t>
            </a:r>
            <a:r>
              <a:rPr lang="en-US" sz="4400" baseline="30000" dirty="0">
                <a:latin typeface="Berlin Sans FB" panose="020E0602020502020306" pitchFamily="34" charset="0"/>
              </a:rPr>
              <a:t>God will be with you wherever you go.” </a:t>
            </a:r>
            <a:r>
              <a:rPr lang="en-US" sz="4400" baseline="30000" dirty="0">
                <a:solidFill>
                  <a:srgbClr val="0070C0"/>
                </a:solidFill>
                <a:latin typeface="Berlin Sans FB" panose="020E0602020502020306" pitchFamily="34" charset="0"/>
              </a:rPr>
              <a:t>Joshua 1:8-9 NIV</a:t>
            </a:r>
          </a:p>
        </p:txBody>
      </p:sp>
      <p:sp>
        <p:nvSpPr>
          <p:cNvPr id="6" name="Title 1">
            <a:extLst>
              <a:ext uri="{FF2B5EF4-FFF2-40B4-BE49-F238E27FC236}">
                <a16:creationId xmlns:a16="http://schemas.microsoft.com/office/drawing/2014/main" id="{855FFADB-05BF-4664-8800-1E2640F9E59B}"/>
              </a:ext>
            </a:extLst>
          </p:cNvPr>
          <p:cNvSpPr txBox="1">
            <a:spLocks/>
          </p:cNvSpPr>
          <p:nvPr/>
        </p:nvSpPr>
        <p:spPr>
          <a:xfrm>
            <a:off x="147233" y="145970"/>
            <a:ext cx="8857281" cy="104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b="1" dirty="0">
                <a:latin typeface="Berlin Sans FB" panose="020E0602020502020306" pitchFamily="34" charset="0"/>
              </a:rPr>
              <a:t>Bible Engagement: </a:t>
            </a:r>
            <a:br>
              <a:rPr lang="en-US" sz="3200" b="1" dirty="0">
                <a:latin typeface="Berlin Sans FB" panose="020E0602020502020306" pitchFamily="34" charset="0"/>
              </a:rPr>
            </a:br>
            <a:r>
              <a:rPr lang="en-US" sz="3200" b="1" dirty="0">
                <a:solidFill>
                  <a:srgbClr val="0070C0"/>
                </a:solidFill>
                <a:latin typeface="Berlin Sans FB" panose="020E0602020502020306" pitchFamily="34" charset="0"/>
              </a:rPr>
              <a:t>Why be in love with God’s Word?</a:t>
            </a:r>
          </a:p>
        </p:txBody>
      </p:sp>
    </p:spTree>
    <p:extLst>
      <p:ext uri="{BB962C8B-B14F-4D97-AF65-F5344CB8AC3E}">
        <p14:creationId xmlns:p14="http://schemas.microsoft.com/office/powerpoint/2010/main" val="18992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BD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6212B-E950-4D95-8E63-469957B1C0D5}"/>
              </a:ext>
            </a:extLst>
          </p:cNvPr>
          <p:cNvSpPr>
            <a:spLocks noGrp="1"/>
          </p:cNvSpPr>
          <p:nvPr>
            <p:ph idx="1"/>
          </p:nvPr>
        </p:nvSpPr>
        <p:spPr>
          <a:xfrm>
            <a:off x="108488" y="1473200"/>
            <a:ext cx="8981268" cy="5307307"/>
          </a:xfrm>
        </p:spPr>
        <p:txBody>
          <a:bodyPr>
            <a:normAutofit lnSpcReduction="10000"/>
          </a:bodyPr>
          <a:lstStyle/>
          <a:p>
            <a:pPr marL="0" indent="0">
              <a:buNone/>
            </a:pPr>
            <a:r>
              <a:rPr lang="en-US" sz="4800" b="1" baseline="30000" dirty="0">
                <a:latin typeface="Berlin Sans FB" panose="020E0602020502020306" pitchFamily="34" charset="0"/>
              </a:rPr>
              <a:t>How to engage God’s word?</a:t>
            </a:r>
          </a:p>
          <a:p>
            <a:pPr marL="274320" lvl="1" indent="0">
              <a:buNone/>
            </a:pPr>
            <a:r>
              <a:rPr lang="en-US" sz="4400" baseline="30000" dirty="0">
                <a:latin typeface="Berlin Sans FB" panose="020E0602020502020306" pitchFamily="34" charset="0"/>
              </a:rPr>
              <a:t>1.Come before Him with a repentant heart.</a:t>
            </a:r>
          </a:p>
          <a:p>
            <a:pPr marL="274320" lvl="1" indent="0">
              <a:buNone/>
            </a:pPr>
            <a:r>
              <a:rPr lang="en-US" sz="4400" baseline="30000" dirty="0">
                <a:latin typeface="Berlin Sans FB" panose="020E0602020502020306" pitchFamily="34" charset="0"/>
              </a:rPr>
              <a:t>2.Come before Him with a humble heart.</a:t>
            </a:r>
          </a:p>
          <a:p>
            <a:pPr marL="274320" lvl="1" indent="0">
              <a:buNone/>
            </a:pPr>
            <a:r>
              <a:rPr lang="en-US" sz="4400" baseline="30000" dirty="0">
                <a:latin typeface="Berlin Sans FB" panose="020E0602020502020306" pitchFamily="34" charset="0"/>
              </a:rPr>
              <a:t>3.Come before Him with a hungry heart.</a:t>
            </a:r>
          </a:p>
          <a:p>
            <a:pPr marL="274320" lvl="1" indent="0">
              <a:buNone/>
            </a:pPr>
            <a:r>
              <a:rPr lang="en-US" sz="4400" baseline="30000" dirty="0">
                <a:latin typeface="Berlin Sans FB" panose="020E0602020502020306" pitchFamily="34" charset="0"/>
              </a:rPr>
              <a:t>4.Come before Him with the attitude of gratefulness.</a:t>
            </a:r>
          </a:p>
          <a:p>
            <a:pPr marL="274320" lvl="1" indent="0">
              <a:buNone/>
            </a:pPr>
            <a:r>
              <a:rPr lang="en-US" sz="4400" baseline="30000" dirty="0">
                <a:latin typeface="Berlin Sans FB" panose="020E0602020502020306" pitchFamily="34" charset="0"/>
              </a:rPr>
              <a:t>5.Make a commitment to Him to spend time in His word.</a:t>
            </a:r>
          </a:p>
          <a:p>
            <a:pPr marL="274320" lvl="1" indent="0">
              <a:buNone/>
            </a:pPr>
            <a:r>
              <a:rPr lang="en-US" sz="4400" baseline="30000" dirty="0">
                <a:latin typeface="Berlin Sans FB" panose="020E0602020502020306" pitchFamily="34" charset="0"/>
              </a:rPr>
              <a:t>6.Allow yourself to be held accountable to this commitment. </a:t>
            </a:r>
          </a:p>
          <a:p>
            <a:pPr marL="274320" lvl="1" indent="0">
              <a:buNone/>
            </a:pPr>
            <a:endParaRPr lang="en-US" sz="4800" baseline="30000" dirty="0">
              <a:latin typeface="Berlin Sans FB" panose="020E0602020502020306" pitchFamily="34" charset="0"/>
            </a:endParaRPr>
          </a:p>
          <a:p>
            <a:pPr marL="274320" lvl="1" indent="0">
              <a:buNone/>
            </a:pPr>
            <a:r>
              <a:rPr lang="en-US" sz="4800" baseline="30000" dirty="0">
                <a:solidFill>
                  <a:srgbClr val="0070C0"/>
                </a:solidFill>
                <a:latin typeface="Berlin Sans FB" panose="020E0602020502020306" pitchFamily="34" charset="0"/>
              </a:rPr>
              <a:t>What commitment to God and His word are you willing to be held accountable, starting today?</a:t>
            </a:r>
            <a:endParaRPr lang="en-US" sz="2800" dirty="0">
              <a:solidFill>
                <a:srgbClr val="0070C0"/>
              </a:solidFill>
            </a:endParaRPr>
          </a:p>
        </p:txBody>
      </p:sp>
      <p:sp>
        <p:nvSpPr>
          <p:cNvPr id="6" name="Title 1">
            <a:extLst>
              <a:ext uri="{FF2B5EF4-FFF2-40B4-BE49-F238E27FC236}">
                <a16:creationId xmlns:a16="http://schemas.microsoft.com/office/drawing/2014/main" id="{B76C7D68-AD35-49BA-96B0-7837CECD46C4}"/>
              </a:ext>
            </a:extLst>
          </p:cNvPr>
          <p:cNvSpPr txBox="1">
            <a:spLocks/>
          </p:cNvSpPr>
          <p:nvPr/>
        </p:nvSpPr>
        <p:spPr>
          <a:xfrm>
            <a:off x="147233" y="145970"/>
            <a:ext cx="8857281" cy="104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b="1" dirty="0">
                <a:latin typeface="Berlin Sans FB" panose="020E0602020502020306" pitchFamily="34" charset="0"/>
              </a:rPr>
              <a:t>Bible Engagement: </a:t>
            </a:r>
            <a:br>
              <a:rPr lang="en-US" sz="3200" b="1" dirty="0">
                <a:latin typeface="Berlin Sans FB" panose="020E0602020502020306" pitchFamily="34" charset="0"/>
              </a:rPr>
            </a:br>
            <a:r>
              <a:rPr lang="en-US" sz="3200" b="1" dirty="0">
                <a:solidFill>
                  <a:srgbClr val="0070C0"/>
                </a:solidFill>
                <a:latin typeface="Berlin Sans FB" panose="020E0602020502020306" pitchFamily="34" charset="0"/>
              </a:rPr>
              <a:t>Why be in love with God’s Word?</a:t>
            </a:r>
          </a:p>
        </p:txBody>
      </p:sp>
    </p:spTree>
    <p:extLst>
      <p:ext uri="{BB962C8B-B14F-4D97-AF65-F5344CB8AC3E}">
        <p14:creationId xmlns:p14="http://schemas.microsoft.com/office/powerpoint/2010/main" val="21968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TM04033921[[fn=Damask]]</Template>
  <TotalTime>2686</TotalTime>
  <Words>231</Words>
  <Application>Microsoft Office PowerPoint</Application>
  <PresentationFormat>On-screen Show (4:3)</PresentationFormat>
  <Paragraphs>41</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Rockwell Condensed</vt:lpstr>
      <vt:lpstr>Bookman Old Style</vt:lpstr>
      <vt:lpstr>Wingdings</vt:lpstr>
      <vt:lpstr>Rockwell</vt:lpstr>
      <vt:lpstr>Berlin Sans FB</vt:lpstr>
      <vt:lpstr>Damask</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Bonifacio</dc:creator>
  <cp:lastModifiedBy>John Bonifacio</cp:lastModifiedBy>
  <cp:revision>30</cp:revision>
  <dcterms:created xsi:type="dcterms:W3CDTF">2018-01-18T23:05:28Z</dcterms:created>
  <dcterms:modified xsi:type="dcterms:W3CDTF">2018-01-21T22:24:48Z</dcterms:modified>
</cp:coreProperties>
</file>